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39F0-A2DB-44B6-A9B7-73CCF7989FE5}" type="datetimeFigureOut">
              <a:rPr lang="ca-ES" smtClean="0"/>
              <a:pPr/>
              <a:t>07/10/2011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903A-B0C7-4F6E-A4A9-95F5C636FEF3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39F0-A2DB-44B6-A9B7-73CCF7989FE5}" type="datetimeFigureOut">
              <a:rPr lang="ca-ES" smtClean="0"/>
              <a:pPr/>
              <a:t>07/10/2011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903A-B0C7-4F6E-A4A9-95F5C636FEF3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39F0-A2DB-44B6-A9B7-73CCF7989FE5}" type="datetimeFigureOut">
              <a:rPr lang="ca-ES" smtClean="0"/>
              <a:pPr/>
              <a:t>07/10/2011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903A-B0C7-4F6E-A4A9-95F5C636FEF3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39F0-A2DB-44B6-A9B7-73CCF7989FE5}" type="datetimeFigureOut">
              <a:rPr lang="ca-ES" smtClean="0"/>
              <a:pPr/>
              <a:t>07/10/2011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903A-B0C7-4F6E-A4A9-95F5C636FEF3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39F0-A2DB-44B6-A9B7-73CCF7989FE5}" type="datetimeFigureOut">
              <a:rPr lang="ca-ES" smtClean="0"/>
              <a:pPr/>
              <a:t>07/10/2011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903A-B0C7-4F6E-A4A9-95F5C636FEF3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39F0-A2DB-44B6-A9B7-73CCF7989FE5}" type="datetimeFigureOut">
              <a:rPr lang="ca-ES" smtClean="0"/>
              <a:pPr/>
              <a:t>07/10/2011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903A-B0C7-4F6E-A4A9-95F5C636FEF3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39F0-A2DB-44B6-A9B7-73CCF7989FE5}" type="datetimeFigureOut">
              <a:rPr lang="ca-ES" smtClean="0"/>
              <a:pPr/>
              <a:t>07/10/2011</a:t>
            </a:fld>
            <a:endParaRPr lang="ca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903A-B0C7-4F6E-A4A9-95F5C636FEF3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39F0-A2DB-44B6-A9B7-73CCF7989FE5}" type="datetimeFigureOut">
              <a:rPr lang="ca-ES" smtClean="0"/>
              <a:pPr/>
              <a:t>07/10/2011</a:t>
            </a:fld>
            <a:endParaRPr lang="ca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903A-B0C7-4F6E-A4A9-95F5C636FEF3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39F0-A2DB-44B6-A9B7-73CCF7989FE5}" type="datetimeFigureOut">
              <a:rPr lang="ca-ES" smtClean="0"/>
              <a:pPr/>
              <a:t>07/10/2011</a:t>
            </a:fld>
            <a:endParaRPr lang="ca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903A-B0C7-4F6E-A4A9-95F5C636FEF3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39F0-A2DB-44B6-A9B7-73CCF7989FE5}" type="datetimeFigureOut">
              <a:rPr lang="ca-ES" smtClean="0"/>
              <a:pPr/>
              <a:t>07/10/2011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903A-B0C7-4F6E-A4A9-95F5C636FEF3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939F0-A2DB-44B6-A9B7-73CCF7989FE5}" type="datetimeFigureOut">
              <a:rPr lang="ca-ES" smtClean="0"/>
              <a:pPr/>
              <a:t>07/10/2011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B903A-B0C7-4F6E-A4A9-95F5C636FEF3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939F0-A2DB-44B6-A9B7-73CCF7989FE5}" type="datetimeFigureOut">
              <a:rPr lang="ca-ES" smtClean="0"/>
              <a:pPr/>
              <a:t>07/10/2011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B903A-B0C7-4F6E-A4A9-95F5C636FEF3}" type="slidenum">
              <a:rPr lang="ca-ES" smtClean="0"/>
              <a:pPr/>
              <a:t>‹Nº›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DLrN6arBq8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755576" y="260648"/>
            <a:ext cx="76328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Treball</a:t>
            </a:r>
            <a:r>
              <a:rPr lang="es-E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es-ES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Cooperatiu</a:t>
            </a:r>
            <a:r>
              <a:rPr lang="es-E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: </a:t>
            </a:r>
          </a:p>
          <a:p>
            <a:pPr algn="ctr"/>
            <a:r>
              <a:rPr lang="es-ES" sz="40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L’equip</a:t>
            </a:r>
            <a:r>
              <a:rPr lang="es-ES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de futbol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187624" y="2348880"/>
            <a:ext cx="388843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000" dirty="0" smtClean="0">
                <a:solidFill>
                  <a:schemeClr val="bg1"/>
                </a:solidFill>
              </a:rPr>
              <a:t>WikiANT11Mgrup4-A</a:t>
            </a:r>
          </a:p>
          <a:p>
            <a:endParaRPr lang="ca-ES" dirty="0" smtClean="0">
              <a:solidFill>
                <a:schemeClr val="bg1"/>
              </a:solidFill>
            </a:endParaRPr>
          </a:p>
          <a:p>
            <a:pPr algn="ctr"/>
            <a:r>
              <a:rPr lang="ca-ES" dirty="0" smtClean="0">
                <a:solidFill>
                  <a:schemeClr val="bg1"/>
                </a:solidFill>
              </a:rPr>
              <a:t>Mireia </a:t>
            </a:r>
            <a:r>
              <a:rPr lang="ca-ES" dirty="0" err="1" smtClean="0">
                <a:solidFill>
                  <a:schemeClr val="bg1"/>
                </a:solidFill>
              </a:rPr>
              <a:t>Arnal</a:t>
            </a:r>
            <a:endParaRPr lang="ca-ES" dirty="0" smtClean="0">
              <a:solidFill>
                <a:schemeClr val="bg1"/>
              </a:solidFill>
            </a:endParaRPr>
          </a:p>
          <a:p>
            <a:pPr algn="ctr"/>
            <a:r>
              <a:rPr lang="ca-ES" dirty="0" smtClean="0">
                <a:solidFill>
                  <a:schemeClr val="bg1"/>
                </a:solidFill>
              </a:rPr>
              <a:t>Sònia Claveguera</a:t>
            </a:r>
          </a:p>
          <a:p>
            <a:pPr algn="ctr"/>
            <a:r>
              <a:rPr lang="ca-ES" dirty="0" smtClean="0">
                <a:solidFill>
                  <a:schemeClr val="bg1"/>
                </a:solidFill>
              </a:rPr>
              <a:t>Andrea </a:t>
            </a:r>
            <a:r>
              <a:rPr lang="ca-ES" dirty="0" err="1" smtClean="0">
                <a:solidFill>
                  <a:schemeClr val="bg1"/>
                </a:solidFill>
              </a:rPr>
              <a:t>Cañisá</a:t>
            </a:r>
            <a:endParaRPr lang="ca-ES" dirty="0" smtClean="0">
              <a:solidFill>
                <a:schemeClr val="bg1"/>
              </a:solidFill>
            </a:endParaRPr>
          </a:p>
          <a:p>
            <a:pPr algn="ctr"/>
            <a:r>
              <a:rPr lang="ca-ES" dirty="0" smtClean="0">
                <a:solidFill>
                  <a:schemeClr val="bg1"/>
                </a:solidFill>
              </a:rPr>
              <a:t>Marina Font</a:t>
            </a:r>
          </a:p>
          <a:p>
            <a:pPr algn="ctr"/>
            <a:r>
              <a:rPr lang="ca-ES" dirty="0" smtClean="0">
                <a:solidFill>
                  <a:schemeClr val="bg1"/>
                </a:solidFill>
              </a:rPr>
              <a:t>Laia </a:t>
            </a:r>
            <a:r>
              <a:rPr lang="ca-ES" dirty="0" err="1" smtClean="0">
                <a:solidFill>
                  <a:schemeClr val="bg1"/>
                </a:solidFill>
              </a:rPr>
              <a:t>Guilló</a:t>
            </a:r>
            <a:endParaRPr lang="ca-ES" dirty="0" smtClean="0">
              <a:solidFill>
                <a:schemeClr val="bg1"/>
              </a:solidFill>
            </a:endParaRPr>
          </a:p>
          <a:p>
            <a:pPr algn="ctr"/>
            <a:r>
              <a:rPr lang="ca-ES" dirty="0" smtClean="0">
                <a:solidFill>
                  <a:schemeClr val="bg1"/>
                </a:solidFill>
              </a:rPr>
              <a:t>Irene </a:t>
            </a:r>
            <a:r>
              <a:rPr lang="ca-ES" dirty="0" err="1" smtClean="0">
                <a:solidFill>
                  <a:schemeClr val="bg1"/>
                </a:solidFill>
              </a:rPr>
              <a:t>Lamiel</a:t>
            </a:r>
            <a:endParaRPr lang="ca-E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719064" y="404664"/>
            <a:ext cx="84249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Tots per a un i un per a tots!</a:t>
            </a:r>
            <a:endParaRPr lang="es-E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83568" y="2564904"/>
            <a:ext cx="77048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500" dirty="0" smtClean="0">
                <a:solidFill>
                  <a:schemeClr val="bg1"/>
                </a:solidFill>
              </a:rPr>
              <a:t>Cada membre ha de complir la seva funció.</a:t>
            </a:r>
            <a:endParaRPr lang="ca-ES" sz="25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645024"/>
            <a:ext cx="31051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683568" y="1484784"/>
            <a:ext cx="74888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smtClean="0">
                <a:solidFill>
                  <a:schemeClr val="bg1"/>
                </a:solidFill>
              </a:rPr>
              <a:t>                                                    </a:t>
            </a:r>
            <a:r>
              <a:rPr lang="ca-ES" sz="3000" dirty="0" smtClean="0">
                <a:solidFill>
                  <a:schemeClr val="bg1"/>
                </a:solidFill>
              </a:rPr>
              <a:t>LA BASE DE L’ÈXIT</a:t>
            </a:r>
            <a:endParaRPr lang="ca-ES" sz="3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1547664" y="476672"/>
            <a:ext cx="640871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5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Tots per a un i un per a tots!</a:t>
            </a:r>
            <a:endParaRPr lang="es-ES" sz="35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627784" y="1700808"/>
            <a:ext cx="47525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3000" dirty="0" smtClean="0">
                <a:solidFill>
                  <a:schemeClr val="bg1"/>
                </a:solidFill>
              </a:rPr>
              <a:t>L’EFICÀCIA DE L’EQUIP</a:t>
            </a:r>
            <a:endParaRPr lang="ca-ES" sz="3000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23528" y="2348880"/>
            <a:ext cx="9217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smtClean="0">
                <a:solidFill>
                  <a:schemeClr val="bg1"/>
                </a:solidFill>
              </a:rPr>
              <a:t>Depèn de la </a:t>
            </a:r>
            <a:r>
              <a:rPr lang="ca-ES" sz="2000" u="sng" dirty="0" smtClean="0">
                <a:solidFill>
                  <a:schemeClr val="bg1"/>
                </a:solidFill>
              </a:rPr>
              <a:t>diversitat</a:t>
            </a:r>
            <a:r>
              <a:rPr lang="ca-ES" dirty="0" smtClean="0">
                <a:solidFill>
                  <a:schemeClr val="bg1"/>
                </a:solidFill>
              </a:rPr>
              <a:t> i la </a:t>
            </a:r>
            <a:r>
              <a:rPr lang="ca-ES" sz="2000" u="sng" dirty="0" smtClean="0">
                <a:solidFill>
                  <a:schemeClr val="bg1"/>
                </a:solidFill>
              </a:rPr>
              <a:t>complementarietat</a:t>
            </a:r>
            <a:r>
              <a:rPr lang="ca-ES" dirty="0" smtClean="0">
                <a:solidFill>
                  <a:schemeClr val="bg1"/>
                </a:solidFill>
              </a:rPr>
              <a:t> de les funcions de tots els membres de l’equip i la seva </a:t>
            </a:r>
            <a:r>
              <a:rPr lang="ca-ES" sz="2000" u="sng" dirty="0" smtClean="0">
                <a:solidFill>
                  <a:schemeClr val="bg1"/>
                </a:solidFill>
              </a:rPr>
              <a:t>col·laboració</a:t>
            </a:r>
            <a:r>
              <a:rPr lang="ca-ES" dirty="0" smtClean="0">
                <a:solidFill>
                  <a:schemeClr val="bg1"/>
                </a:solidFill>
              </a:rPr>
              <a:t>.</a:t>
            </a:r>
            <a:endParaRPr lang="ca-ES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783619"/>
            <a:ext cx="4104456" cy="307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2915816" y="1628800"/>
            <a:ext cx="5400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3000" dirty="0" smtClean="0">
                <a:solidFill>
                  <a:schemeClr val="bg1"/>
                </a:solidFill>
              </a:rPr>
              <a:t>L’ÈXIT DE L’EQUIP</a:t>
            </a:r>
            <a:endParaRPr lang="ca-ES" sz="3000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83568" y="2564904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000" dirty="0" smtClean="0">
                <a:solidFill>
                  <a:schemeClr val="bg1"/>
                </a:solidFill>
              </a:rPr>
              <a:t>Els membres s’han d’animar, encoratjar i ajudar mútuament.</a:t>
            </a:r>
            <a:endParaRPr lang="ca-ES" sz="2000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07704" y="548680"/>
            <a:ext cx="5976664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5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Tots per a un i un per a tots!</a:t>
            </a:r>
            <a:endParaRPr lang="es-ES" sz="3500" b="1" cap="none" spc="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endParaRPr lang="ca-E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3995936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1835696" y="476672"/>
            <a:ext cx="6336704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5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Tots per a un i un per a tots!</a:t>
            </a:r>
            <a:endParaRPr lang="es-ES" sz="3500" b="1" cap="none" spc="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endParaRPr lang="ca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1187624" y="1772816"/>
            <a:ext cx="7956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smtClean="0">
                <a:solidFill>
                  <a:schemeClr val="bg1"/>
                </a:solidFill>
              </a:rPr>
              <a:t>Quan treballes, t’esforces i cooperes en equip, obtens tots aquells resultats que desitges i ho gaudeixes amb una bona celebració! </a:t>
            </a:r>
            <a:endParaRPr lang="ca-ES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99592" y="3356992"/>
            <a:ext cx="40324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smtClean="0">
                <a:solidFill>
                  <a:schemeClr val="bg1"/>
                </a:solidFill>
                <a:hlinkClick r:id="rId3"/>
              </a:rPr>
              <a:t>http://</a:t>
            </a:r>
            <a:r>
              <a:rPr lang="ca-ES" dirty="0" smtClean="0">
                <a:solidFill>
                  <a:schemeClr val="bg1"/>
                </a:solidFill>
                <a:hlinkClick r:id="rId3"/>
              </a:rPr>
              <a:t>www.youtube.com/watch?v=CDLrN6arBq8</a:t>
            </a:r>
            <a:endParaRPr lang="ca-ES" dirty="0" smtClean="0">
              <a:solidFill>
                <a:schemeClr val="bg1"/>
              </a:solidFill>
            </a:endParaRPr>
          </a:p>
          <a:p>
            <a:endParaRPr lang="ca-ES" dirty="0" smtClean="0">
              <a:solidFill>
                <a:schemeClr val="bg1"/>
              </a:solidFill>
            </a:endParaRPr>
          </a:p>
          <a:p>
            <a:r>
              <a:rPr lang="ca-ES" dirty="0" smtClean="0">
                <a:solidFill>
                  <a:schemeClr val="bg1"/>
                </a:solidFill>
              </a:rPr>
              <a:t>* Per veure el vídeo heu de </a:t>
            </a:r>
            <a:r>
              <a:rPr lang="ca-ES" dirty="0" err="1" smtClean="0">
                <a:solidFill>
                  <a:schemeClr val="bg1"/>
                </a:solidFill>
              </a:rPr>
              <a:t>clicar</a:t>
            </a:r>
            <a:r>
              <a:rPr lang="ca-ES" dirty="0" smtClean="0">
                <a:solidFill>
                  <a:schemeClr val="bg1"/>
                </a:solidFill>
              </a:rPr>
              <a:t> sobre l’enllaç amb el botó dret i prémer a “</a:t>
            </a:r>
            <a:r>
              <a:rPr lang="ca-ES" dirty="0" err="1" smtClean="0">
                <a:solidFill>
                  <a:schemeClr val="bg1"/>
                </a:solidFill>
              </a:rPr>
              <a:t>Abrir</a:t>
            </a:r>
            <a:r>
              <a:rPr lang="ca-ES" dirty="0" smtClean="0">
                <a:solidFill>
                  <a:schemeClr val="bg1"/>
                </a:solidFill>
              </a:rPr>
              <a:t>  </a:t>
            </a:r>
            <a:r>
              <a:rPr lang="ca-ES" dirty="0" err="1" smtClean="0">
                <a:solidFill>
                  <a:schemeClr val="bg1"/>
                </a:solidFill>
              </a:rPr>
              <a:t>hipervínculo</a:t>
            </a:r>
            <a:r>
              <a:rPr lang="ca-ES" dirty="0" smtClean="0">
                <a:solidFill>
                  <a:schemeClr val="bg1"/>
                </a:solidFill>
              </a:rPr>
              <a:t>”</a:t>
            </a:r>
            <a:endParaRPr lang="ca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157</Words>
  <Application>Microsoft Office PowerPoint</Application>
  <PresentationFormat>Presentación en pantalla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Diapositiva 1</vt:lpstr>
      <vt:lpstr>Diapositiva 2</vt:lpstr>
      <vt:lpstr>Diapositiva 3</vt:lpstr>
      <vt:lpstr>Diapositiva 4</vt:lpstr>
      <vt:lpstr>Diapositiva 5</vt:lpstr>
    </vt:vector>
  </TitlesOfParts>
  <Company>Fundació Blanquerna - URL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Servei d'Informàtica FB</dc:creator>
  <cp:lastModifiedBy>Servei d'Informàtica FB</cp:lastModifiedBy>
  <cp:revision>7</cp:revision>
  <dcterms:created xsi:type="dcterms:W3CDTF">2011-09-20T08:38:54Z</dcterms:created>
  <dcterms:modified xsi:type="dcterms:W3CDTF">2011-10-07T12:19:38Z</dcterms:modified>
</cp:coreProperties>
</file>